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31A8E-2CBD-48B8-A7A9-12713A1CF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1A9964-0640-42B2-A964-1A31742A5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BD015C-D44B-4690-96DE-A0FC1E87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0507-E776-4CAC-B18F-3AA64FD7C76D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76B974-5A24-4D52-9A04-B05F48C6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72BC7E-6991-45A9-96C7-B8A2BF06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1FDE-49B0-4166-942A-F6BAA0755E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614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F6EC5-6641-4AFA-AA14-67E71A62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4ED075-815C-45E0-BF37-DCE430D43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F4DB0E-5BDF-4435-9706-23031F37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0507-E776-4CAC-B18F-3AA64FD7C76D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C3F56-E8B2-4FD4-8551-CEA0BD42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59371-BE3D-4DAC-837A-F98F3180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1FDE-49B0-4166-942A-F6BAA0755E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10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548D4D-4D84-4B8E-8FE8-952B23CB6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B7D46F-E682-4A89-9838-4DE3DFE91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6CD896-AB72-42F8-8CC7-646A6B26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0507-E776-4CAC-B18F-3AA64FD7C76D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6659C1-73EC-477A-B43D-E22C24BB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D06DF0-6A1C-43AF-9A12-B651796F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1FDE-49B0-4166-942A-F6BAA0755E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280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EF124-72DC-4274-95D9-386314B9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B14E9-0B00-4CEE-A51E-979908D0D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FFF201-2EAE-4048-975D-88B751B0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0507-E776-4CAC-B18F-3AA64FD7C76D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9BE567-D98D-4940-97A3-DC1D04B0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FF2CB8-F0FE-4579-99AA-41719CF5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1FDE-49B0-4166-942A-F6BAA0755E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170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188F4-8786-4338-A58A-EB9E5184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E062AC-0EBF-4C07-8496-BC7BA4CFE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7A6575-FF02-414A-8EE4-3DBE32F1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0507-E776-4CAC-B18F-3AA64FD7C76D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448E13-C7C4-4A8D-9A18-C5E81130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A7488-FC8D-48FA-8F44-3CD561D1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1FDE-49B0-4166-942A-F6BAA0755E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264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0EF36-9E02-496E-8792-1B3EAE22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C72C2D-7D60-4F84-9D84-55B5AB879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83EF4F-2559-42FD-98B4-D20FCE78C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FE6DD7-95CF-4F6F-8B17-4E95F782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0507-E776-4CAC-B18F-3AA64FD7C76D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EEFA57-09CA-4F79-AE17-DA1361CB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72C437-2342-4F88-AC7A-F81882DD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1FDE-49B0-4166-942A-F6BAA0755E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503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E623B-9F7E-4835-8C8E-91A6E1CF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796420-92CF-4453-97FB-8F0FC41D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21BD1F-3F6E-4649-9194-3D464439E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541F5D-6A4E-48CE-959D-EB1E7FFB3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A698D1-9299-4285-A7BC-1C9491402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56AA97-6E2F-42CC-B56E-78E9271F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0507-E776-4CAC-B18F-3AA64FD7C76D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9319BC-7B84-4564-A18B-C9891932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EB7A85-3695-45AB-9802-8BB28C22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1FDE-49B0-4166-942A-F6BAA0755E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239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9C559-9FB9-4DB9-B771-7049A6C7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3EF534-694A-4055-87AF-CF3E5F06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0507-E776-4CAC-B18F-3AA64FD7C76D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200E7A-D1AD-4B03-90CB-9A5994FA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ED4016-BED7-42CE-9ABB-FA0AEE0A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1FDE-49B0-4166-942A-F6BAA0755E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820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6BF345-3552-4E94-83C8-CAF9FA8E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0507-E776-4CAC-B18F-3AA64FD7C76D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D6439C-BF69-4097-8BC9-4D882568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A8B9FB-B075-48A0-AB5C-9A67E362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1FDE-49B0-4166-942A-F6BAA0755E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560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63AD2-8A62-4CFC-831B-4E63F342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35FC19-D5B4-42F5-8ADB-2B037455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8C6B54-5B6F-4C13-BCF2-71ABA8E2C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B3F4DE-35CF-4434-81F3-B2FB851B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0507-E776-4CAC-B18F-3AA64FD7C76D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91E1F4-D0D0-4A87-AB23-F898EDA4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6EC3AB-3E2A-42FB-A98E-A9ADC1DE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1FDE-49B0-4166-942A-F6BAA0755E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29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C2AF7-67BC-4BD1-B24E-B4051675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F8EBB2-8454-428F-9239-0B9E26003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A2ED83-4D93-4316-BFAC-B57EC2F3C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E36388-3F30-4A22-BB21-8C6A23F8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0507-E776-4CAC-B18F-3AA64FD7C76D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9A0195-3A86-4C0D-92E0-700224F4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F3A521-9C84-4ED3-91B0-EFA918FF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1FDE-49B0-4166-942A-F6BAA0755E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916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9273BB-6AF4-43B3-928E-7393D25A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992238-E568-4246-97FC-E236643AB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6D2DBD-01A0-40BB-AFAC-18B568C3A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0507-E776-4CAC-B18F-3AA64FD7C76D}" type="datetimeFigureOut">
              <a:rPr lang="es-CO" smtClean="0"/>
              <a:t>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A1920F-A0CD-4AA1-B995-236727DB9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F0FC07-D89E-4280-9332-D191FCC2E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91FDE-49B0-4166-942A-F6BAA0755E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739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5Lt4vPho40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youtu.be/qhTyZZXfVf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UzXDWd2p-A" TargetMode="External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youtu.be/uIM9AhyLc5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82FE4-414A-459F-A663-5D2515C8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6723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>
                <a:latin typeface="Better Together" panose="02000506000000020004" pitchFamily="2" charset="0"/>
              </a:rPr>
              <a:t>           Feliz cumpleaños Bogotá</a:t>
            </a:r>
            <a:br>
              <a:rPr lang="es-ES" dirty="0"/>
            </a:br>
            <a:r>
              <a:rPr lang="es-ES" dirty="0"/>
              <a:t>               </a:t>
            </a:r>
            <a:r>
              <a:rPr lang="es-ES" sz="3100" dirty="0">
                <a:latin typeface="Bahnschrift Light Condensed" panose="020B0502040204020203" pitchFamily="34" charset="0"/>
              </a:rPr>
              <a:t>Actividades del 3 al 5 de agosto 2020</a:t>
            </a:r>
            <a:br>
              <a:rPr lang="es-ES" sz="3100" dirty="0">
                <a:latin typeface="Bahnschrift Light Condensed" panose="020B0502040204020203" pitchFamily="34" charset="0"/>
              </a:rPr>
            </a:br>
            <a:endParaRPr lang="es-CO" sz="3100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CD9A6A-1BAE-495C-A9A8-9D86EFB0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9943"/>
            <a:ext cx="3823855" cy="305265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9DE4FAC-2324-46B0-945F-6B1049661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55" y="1898073"/>
            <a:ext cx="11097490" cy="4516581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s-ES" dirty="0"/>
              <a:t>Iniciaremos mirando los videos de la nueva letra:   </a:t>
            </a:r>
            <a:r>
              <a:rPr lang="es-ES" b="1" u="sng" dirty="0"/>
              <a:t>El bombero f </a:t>
            </a:r>
          </a:p>
          <a:p>
            <a:pPr algn="l"/>
            <a:r>
              <a:rPr lang="es-ES" b="1" dirty="0"/>
              <a:t>Cuento:  </a:t>
            </a:r>
            <a:r>
              <a:rPr lang="es-ES" b="1" dirty="0">
                <a:hlinkClick r:id="rId3"/>
              </a:rPr>
              <a:t>https://youtu.be/J5Lt4vPho40</a:t>
            </a:r>
            <a:endParaRPr lang="es-ES" b="1" dirty="0"/>
          </a:p>
          <a:p>
            <a:pPr algn="l"/>
            <a:r>
              <a:rPr lang="es-ES" b="1" dirty="0"/>
              <a:t>Canción: </a:t>
            </a:r>
            <a:r>
              <a:rPr lang="es-ES" b="1" dirty="0">
                <a:hlinkClick r:id="rId4"/>
              </a:rPr>
              <a:t>https://youtu.be/qhTyZZXfVfY</a:t>
            </a:r>
            <a:endParaRPr lang="es-ES" b="1" dirty="0"/>
          </a:p>
          <a:p>
            <a:pPr algn="l"/>
            <a:r>
              <a:rPr lang="es-ES" dirty="0"/>
              <a:t>Luego decorar el personaje de la semana   </a:t>
            </a:r>
          </a:p>
          <a:p>
            <a:pPr algn="l"/>
            <a:r>
              <a:rPr lang="es-ES" dirty="0"/>
              <a:t>En la Guía de Lecto- Escritura No 1                     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42976C-A07D-4BEE-9906-6D6ED1432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068"/>
            <a:ext cx="1524132" cy="15241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D5135E-F53A-49A6-A08F-5C261CBBA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11241"/>
            <a:ext cx="1524132" cy="16094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905656-9AFB-4783-B54F-041E0E3DB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770" y="2617447"/>
            <a:ext cx="3454230" cy="410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82FE4-414A-459F-A663-5D2515C8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4955"/>
            <a:ext cx="9144000" cy="1005245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>
                <a:latin typeface="Better Together" panose="02000506000000020004" pitchFamily="2" charset="0"/>
              </a:rPr>
              <a:t>                      </a:t>
            </a:r>
            <a:r>
              <a:rPr lang="es-ES" sz="4000" dirty="0">
                <a:latin typeface="Better Together" panose="02000506000000020004" pitchFamily="2" charset="0"/>
              </a:rPr>
              <a:t>Feliz cumpleaños Bogotá</a:t>
            </a:r>
            <a:br>
              <a:rPr lang="es-ES" dirty="0"/>
            </a:br>
            <a:r>
              <a:rPr lang="es-ES" sz="2700" b="1" dirty="0"/>
              <a:t>Lunes 3 de agosto 2020</a:t>
            </a:r>
            <a:endParaRPr lang="es-CO" sz="2700" b="1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CD9A6A-1BAE-495C-A9A8-9D86EFB0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9943"/>
            <a:ext cx="3823855" cy="305265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9DE4FAC-2324-46B0-945F-6B1049661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55" y="1620724"/>
            <a:ext cx="11097490" cy="4969169"/>
          </a:xfrm>
        </p:spPr>
        <p:txBody>
          <a:bodyPr/>
          <a:lstStyle/>
          <a:p>
            <a:pPr algn="l"/>
            <a:r>
              <a:rPr lang="es-ES" dirty="0"/>
              <a:t>2. Luego contaremos hasta 10 mirando el tema de la Decena, que es el conjunto que tiene </a:t>
            </a:r>
            <a:r>
              <a:rPr lang="es-ES" dirty="0">
                <a:solidFill>
                  <a:srgbClr val="FF0000"/>
                </a:solidFill>
              </a:rPr>
              <a:t>10 </a:t>
            </a:r>
            <a:r>
              <a:rPr lang="es-ES" dirty="0"/>
              <a:t>elementos. </a:t>
            </a:r>
          </a:p>
          <a:p>
            <a:pPr algn="l"/>
            <a:r>
              <a:rPr lang="es-ES" dirty="0"/>
              <a:t>Observa la imagen y trabájalo</a:t>
            </a:r>
          </a:p>
          <a:p>
            <a:pPr algn="l"/>
            <a:r>
              <a:rPr lang="es-ES" dirty="0"/>
              <a:t>  en tu cuaderno de forro naranja.</a:t>
            </a:r>
          </a:p>
          <a:p>
            <a:pPr algn="l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42976C-A07D-4BEE-9906-6D6ED1432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068"/>
            <a:ext cx="1524132" cy="15241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D5135E-F53A-49A6-A08F-5C261CBBA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1241"/>
            <a:ext cx="1524132" cy="16094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017F16-FBA1-4ABF-A0E1-5B687D1CCB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29" t="22807" r="6184" b="7831"/>
          <a:stretch/>
        </p:blipFill>
        <p:spPr>
          <a:xfrm>
            <a:off x="6289964" y="2244489"/>
            <a:ext cx="4488871" cy="43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82FE4-414A-459F-A663-5D2515C8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4955"/>
            <a:ext cx="9144000" cy="1005245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>
                <a:latin typeface="Better Together" panose="02000506000000020004" pitchFamily="2" charset="0"/>
              </a:rPr>
              <a:t>                      </a:t>
            </a:r>
            <a:r>
              <a:rPr lang="es-ES" sz="4000" dirty="0">
                <a:latin typeface="Better Together" panose="02000506000000020004" pitchFamily="2" charset="0"/>
              </a:rPr>
              <a:t>Feliz cumpleaños Bogotá</a:t>
            </a:r>
            <a:br>
              <a:rPr lang="es-ES" dirty="0"/>
            </a:br>
            <a:r>
              <a:rPr lang="es-ES" sz="2700" b="1" dirty="0"/>
              <a:t>Lunes 3 de agosto 2020</a:t>
            </a:r>
            <a:endParaRPr lang="es-CO" sz="2700" b="1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CD9A6A-1BAE-495C-A9A8-9D86EFB0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9943"/>
            <a:ext cx="3823855" cy="305265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9DE4FAC-2324-46B0-945F-6B1049661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55" y="1620724"/>
            <a:ext cx="11097490" cy="4969169"/>
          </a:xfrm>
        </p:spPr>
        <p:txBody>
          <a:bodyPr/>
          <a:lstStyle/>
          <a:p>
            <a:pPr algn="l"/>
            <a:r>
              <a:rPr lang="es-ES" dirty="0"/>
              <a:t>3. Vamos a reconocer las emociones, las repasaremos y dibuja </a:t>
            </a:r>
          </a:p>
          <a:p>
            <a:pPr algn="l"/>
            <a:r>
              <a:rPr lang="es-ES" dirty="0"/>
              <a:t>En cual te encuentras. Guía Catedra de la Paz No 1.</a:t>
            </a:r>
          </a:p>
          <a:p>
            <a:pPr algn="l"/>
            <a:r>
              <a:rPr lang="es-ES" dirty="0"/>
              <a:t>                                         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42976C-A07D-4BEE-9906-6D6ED1432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068"/>
            <a:ext cx="1524132" cy="15241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D5135E-F53A-49A6-A08F-5C261CBBA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1241"/>
            <a:ext cx="1524132" cy="16094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019D58-08AA-4001-A061-169AF502D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849" y="1996144"/>
            <a:ext cx="3710824" cy="47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1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82FE4-414A-459F-A663-5D2515C8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4955"/>
            <a:ext cx="9144000" cy="1005245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>
                <a:latin typeface="Better Together" panose="02000506000000020004" pitchFamily="2" charset="0"/>
              </a:rPr>
              <a:t>                      </a:t>
            </a:r>
            <a:r>
              <a:rPr lang="es-ES" sz="4000" dirty="0">
                <a:latin typeface="Better Together" panose="02000506000000020004" pitchFamily="2" charset="0"/>
              </a:rPr>
              <a:t>Feliz cumpleaños Bogotá</a:t>
            </a:r>
            <a:br>
              <a:rPr lang="es-ES" dirty="0"/>
            </a:br>
            <a:r>
              <a:rPr lang="es-ES" sz="2700" b="1" dirty="0"/>
              <a:t>Martes 4 de agosto 2020</a:t>
            </a:r>
            <a:endParaRPr lang="es-CO" sz="2700" b="1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CD9A6A-1BAE-495C-A9A8-9D86EFB0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9943"/>
            <a:ext cx="3823855" cy="305265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9DE4FAC-2324-46B0-945F-6B1049661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55" y="1620724"/>
            <a:ext cx="11097490" cy="4969169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s-ES" dirty="0"/>
              <a:t>Seguiremos trabajando el concepto de Decena.</a:t>
            </a:r>
          </a:p>
          <a:p>
            <a:pPr algn="l"/>
            <a:r>
              <a:rPr lang="es-ES" dirty="0"/>
              <a:t>Elaboramos la Guía Cognitiva No 1. </a:t>
            </a:r>
          </a:p>
          <a:p>
            <a:pPr algn="l"/>
            <a:r>
              <a:rPr lang="es-ES" dirty="0"/>
              <a:t>Recuerda subir la evidencias a </a:t>
            </a:r>
            <a:r>
              <a:rPr lang="es-ES" dirty="0" err="1"/>
              <a:t>Classroom</a:t>
            </a:r>
            <a:r>
              <a:rPr lang="es-ES" dirty="0"/>
              <a:t>.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42976C-A07D-4BEE-9906-6D6ED1432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068"/>
            <a:ext cx="1524132" cy="15241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D5135E-F53A-49A6-A08F-5C261CBBA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1241"/>
            <a:ext cx="1524132" cy="16094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C9EF10-AE56-45D9-A970-82F6006E0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757" y="1147837"/>
            <a:ext cx="3616243" cy="54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6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82FE4-414A-459F-A663-5D2515C8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4955"/>
            <a:ext cx="9144000" cy="1005245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>
                <a:latin typeface="Better Together" panose="02000506000000020004" pitchFamily="2" charset="0"/>
              </a:rPr>
              <a:t>                      </a:t>
            </a:r>
            <a:r>
              <a:rPr lang="es-ES" sz="4000" dirty="0">
                <a:latin typeface="Better Together" panose="02000506000000020004" pitchFamily="2" charset="0"/>
              </a:rPr>
              <a:t>Feliz cumpleaños Bogotá</a:t>
            </a:r>
            <a:br>
              <a:rPr lang="es-ES" dirty="0"/>
            </a:br>
            <a:r>
              <a:rPr lang="es-ES" sz="2700" b="1" dirty="0"/>
              <a:t>Martes 4 de agosto 2020</a:t>
            </a:r>
            <a:endParaRPr lang="es-CO" sz="2700" b="1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CD9A6A-1BAE-495C-A9A8-9D86EFB0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9943"/>
            <a:ext cx="3823855" cy="305265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9DE4FAC-2324-46B0-945F-6B1049661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55" y="1620724"/>
            <a:ext cx="11097490" cy="4969169"/>
          </a:xfrm>
        </p:spPr>
        <p:txBody>
          <a:bodyPr/>
          <a:lstStyle/>
          <a:p>
            <a:pPr algn="l"/>
            <a:r>
              <a:rPr lang="es-ES" dirty="0"/>
              <a:t>2. Miramos los siguientes videos que nos </a:t>
            </a:r>
          </a:p>
          <a:p>
            <a:pPr algn="l"/>
            <a:r>
              <a:rPr lang="es-ES" dirty="0"/>
              <a:t>Ayudan hacer el trazo de la F y como</a:t>
            </a:r>
          </a:p>
          <a:p>
            <a:pPr algn="l"/>
            <a:r>
              <a:rPr lang="es-ES" dirty="0"/>
              <a:t>Suena con las vocales, armando palabras.   </a:t>
            </a:r>
          </a:p>
          <a:p>
            <a:pPr algn="l"/>
            <a:r>
              <a:rPr lang="es-CO" dirty="0">
                <a:hlinkClick r:id="rId3"/>
              </a:rPr>
              <a:t>https://youtu.be/zUzXDWd2p-A</a:t>
            </a:r>
            <a:endParaRPr lang="es-CO" dirty="0"/>
          </a:p>
          <a:p>
            <a:pPr algn="l"/>
            <a:r>
              <a:rPr lang="es-CO" dirty="0">
                <a:hlinkClick r:id="rId4"/>
              </a:rPr>
              <a:t>https://youtu.be/uIM9AhyLc5Y</a:t>
            </a:r>
            <a:endParaRPr lang="es-CO" dirty="0"/>
          </a:p>
          <a:p>
            <a:pPr algn="l"/>
            <a:r>
              <a:rPr lang="es-CO" dirty="0"/>
              <a:t>Hacer la Guía Lecto-escritura No 2.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42976C-A07D-4BEE-9906-6D6ED1432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068"/>
            <a:ext cx="1524132" cy="15241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D5135E-F53A-49A6-A08F-5C261CBBA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11241"/>
            <a:ext cx="1524132" cy="16094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F1BFE69-3635-4F6D-8F98-864B9988E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937" y="1202158"/>
            <a:ext cx="3795876" cy="50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2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82FE4-414A-459F-A663-5D2515C8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2664"/>
            <a:ext cx="9144000" cy="596535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>
                <a:latin typeface="Better Together" panose="02000506000000020004" pitchFamily="2" charset="0"/>
              </a:rPr>
              <a:t>                      </a:t>
            </a:r>
            <a:r>
              <a:rPr lang="es-ES" sz="4000" dirty="0">
                <a:latin typeface="Better Together" panose="02000506000000020004" pitchFamily="2" charset="0"/>
              </a:rPr>
              <a:t>Feliz cumpleaños Bogotá</a:t>
            </a:r>
            <a:br>
              <a:rPr lang="es-ES" dirty="0"/>
            </a:br>
            <a:r>
              <a:rPr lang="es-ES" sz="2700" b="1" dirty="0"/>
              <a:t>Martes 4 de agosto 2020</a:t>
            </a:r>
            <a:endParaRPr lang="es-CO" sz="2700" b="1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CD9A6A-1BAE-495C-A9A8-9D86EFB0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9943"/>
            <a:ext cx="3823855" cy="305265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9DE4FAC-2324-46B0-945F-6B1049661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54" y="1343892"/>
            <a:ext cx="11208327" cy="5246002"/>
          </a:xfrm>
        </p:spPr>
        <p:txBody>
          <a:bodyPr/>
          <a:lstStyle/>
          <a:p>
            <a:pPr algn="l"/>
            <a:r>
              <a:rPr lang="es-ES" dirty="0"/>
              <a:t>3. Comenzaremos a mirar paisaje Artificial : </a:t>
            </a:r>
            <a:r>
              <a:rPr lang="es-ES" b="1" dirty="0"/>
              <a:t>La ciudad</a:t>
            </a:r>
            <a:r>
              <a:rPr lang="es-ES" dirty="0"/>
              <a:t>. Es un espacio donde viven muchas personas, donde sobresale el comercio, la industria y los servicios. Vamos a ver el siguiente video de Bogotá</a:t>
            </a:r>
            <a:r>
              <a:rPr lang="es-ES" dirty="0">
                <a:solidFill>
                  <a:schemeClr val="accent1"/>
                </a:solidFill>
              </a:rPr>
              <a:t>: https://youtu.be/iGgF1OSYa6c</a:t>
            </a:r>
          </a:p>
          <a:p>
            <a:pPr algn="l"/>
            <a:r>
              <a:rPr lang="es-ES" dirty="0"/>
              <a:t>Realiza la Guía de Proyectos Integrados No 1. </a:t>
            </a:r>
          </a:p>
          <a:p>
            <a:pPr algn="l"/>
            <a:r>
              <a:rPr lang="es-ES" dirty="0"/>
              <a:t>                                                                 Escribe en tu cuaderno verde los lugares que más te </a:t>
            </a:r>
          </a:p>
          <a:p>
            <a:pPr algn="l"/>
            <a:r>
              <a:rPr lang="es-ES" dirty="0"/>
              <a:t>                                                                                                    gustaron del video, así: </a:t>
            </a:r>
          </a:p>
          <a:p>
            <a:pPr algn="l"/>
            <a:r>
              <a:rPr lang="es-ES" dirty="0"/>
              <a:t>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42976C-A07D-4BEE-9906-6D6ED1432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59"/>
            <a:ext cx="1316182" cy="13161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D5135E-F53A-49A6-A08F-5C261CBBA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818" y="-16468"/>
            <a:ext cx="1316314" cy="13900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8E2DDC-E1A3-4964-98FF-F8DBA4F4F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174" y="3447811"/>
            <a:ext cx="2644008" cy="31016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6FEA74B-2DD8-47E4-AB5E-FBD76D887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132656" y="3406354"/>
            <a:ext cx="1001637" cy="5271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5412D9A-0F0A-485B-AE7C-77DA9A3ABC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505" r="876" b="6465"/>
          <a:stretch/>
        </p:blipFill>
        <p:spPr>
          <a:xfrm>
            <a:off x="7944065" y="3793429"/>
            <a:ext cx="3252549" cy="30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6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82FE4-414A-459F-A663-5D2515C8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2664"/>
            <a:ext cx="9144000" cy="596535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>
                <a:latin typeface="Better Together" panose="02000506000000020004" pitchFamily="2" charset="0"/>
              </a:rPr>
              <a:t>                      </a:t>
            </a:r>
            <a:r>
              <a:rPr lang="es-ES" sz="4000" dirty="0">
                <a:latin typeface="Better Together" panose="02000506000000020004" pitchFamily="2" charset="0"/>
              </a:rPr>
              <a:t>Feliz cumpleaños Bogotá</a:t>
            </a:r>
            <a:br>
              <a:rPr lang="es-ES" dirty="0"/>
            </a:br>
            <a:r>
              <a:rPr lang="es-ES" sz="2700" b="1" dirty="0"/>
              <a:t>Miércoles  5 de agosto 2020</a:t>
            </a:r>
            <a:endParaRPr lang="es-CO" sz="2700" b="1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CD9A6A-1BAE-495C-A9A8-9D86EFB0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9943"/>
            <a:ext cx="3823855" cy="305265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9DE4FAC-2324-46B0-945F-6B1049661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54" y="1343892"/>
            <a:ext cx="11208327" cy="5246002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s-ES" dirty="0"/>
              <a:t>Nos divertiremos trabajando en los libros:</a:t>
            </a:r>
          </a:p>
          <a:p>
            <a:pPr algn="l"/>
            <a:r>
              <a:rPr lang="es-ES" dirty="0"/>
              <a:t>Numeritos páginas: 64, 65 y 66.</a:t>
            </a:r>
          </a:p>
          <a:p>
            <a:pPr algn="l"/>
            <a:r>
              <a:rPr lang="es-ES" dirty="0"/>
              <a:t>Arco Iris páginas: 64, 65 y 66.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dirty="0"/>
              <a:t>El día jueves 6 de agosto celebramos los                  de Bogotá, por ser ciudadanos de ella celebramos y no habrá actividad académica.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dirty="0"/>
              <a:t> El viernes 7 de agosto es                                fiesta patria, nos indica que es festivo y no hay actividad académica.</a:t>
            </a:r>
          </a:p>
          <a:p>
            <a:pPr algn="l"/>
            <a:r>
              <a:rPr lang="es-ES" dirty="0"/>
              <a:t>                                           </a:t>
            </a:r>
          </a:p>
          <a:p>
            <a:pPr algn="l"/>
            <a:r>
              <a:rPr lang="es-ES" dirty="0"/>
              <a:t>                                                                            Nos volveremos a encontrar el 10 de agosto.  </a:t>
            </a:r>
          </a:p>
          <a:p>
            <a:pPr algn="l"/>
            <a:r>
              <a:rPr lang="es-ES" dirty="0"/>
              <a:t>                                                                                 Hasta pronto…                           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42976C-A07D-4BEE-9906-6D6ED1432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59"/>
            <a:ext cx="1316182" cy="13161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D5135E-F53A-49A6-A08F-5C261CBBA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818" y="-16468"/>
            <a:ext cx="1316314" cy="13900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15017C-2082-49D4-802E-39073CA04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341" y="1765795"/>
            <a:ext cx="1037047" cy="12950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1A41F14-4902-4337-8FC2-280802743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885" y="3372291"/>
            <a:ext cx="1790116" cy="7859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397388D-B468-4481-950C-7555C2B46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0547" y="5080690"/>
            <a:ext cx="2147453" cy="157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6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82FE4-414A-459F-A663-5D2515C8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2664"/>
            <a:ext cx="9144000" cy="596535"/>
          </a:xfrm>
        </p:spPr>
        <p:txBody>
          <a:bodyPr>
            <a:noAutofit/>
          </a:bodyPr>
          <a:lstStyle/>
          <a:p>
            <a:pPr algn="l"/>
            <a:r>
              <a:rPr lang="es-ES" sz="2000" dirty="0">
                <a:latin typeface="Better Together" panose="02000506000000020004" pitchFamily="2" charset="0"/>
              </a:rPr>
              <a:t>                                                                                     Feliz cumpleaños Bogotá</a:t>
            </a:r>
            <a:br>
              <a:rPr lang="es-ES" sz="2000" dirty="0"/>
            </a:br>
            <a:r>
              <a:rPr lang="es-ES" sz="2000" b="1" u="sng" dirty="0"/>
              <a:t>Qué cosas debes tener en cuenta para subir las tareas a </a:t>
            </a:r>
            <a:r>
              <a:rPr lang="es-ES" sz="2000" b="1" u="sng" dirty="0" err="1"/>
              <a:t>classroom</a:t>
            </a:r>
            <a:r>
              <a:rPr lang="es-ES" sz="2000" b="1" u="sng" dirty="0"/>
              <a:t>?</a:t>
            </a:r>
            <a:endParaRPr lang="es-CO" sz="2000" b="1" u="sng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CD9A6A-1BAE-495C-A9A8-9D86EFB0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9943"/>
            <a:ext cx="3823855" cy="305265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9DE4FAC-2324-46B0-945F-6B1049661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074" y="1620981"/>
            <a:ext cx="11208327" cy="498956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dirty="0"/>
              <a:t> Debes tomar las fotos de buena calidad.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dirty="0"/>
              <a:t>Los niños deben marcar sus trabajos con el nombre completo.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dirty="0"/>
              <a:t>En el tablón de cognitiva solo se suben tareas de matemáticas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dirty="0"/>
              <a:t> En el tablón de Comunicativa solo suben tareas de Lecto- Escritura.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dirty="0"/>
              <a:t> En el tablón de Proyectos Integrados solo se suben tareas de ciencias, sociales, religión, catedra de la paz, ingles, ética, artística.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dirty="0"/>
              <a:t>En el tablón de Proyecto de ciclo: solo se suben las actividades del ciclo que se realizan únicamente los días jueves.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dirty="0"/>
              <a:t>Cada vez que envíen una tarea deben entrar a los cuadernillos o tablones y buscar la tarea y allí subir la evidencia y no por comentarios de los cuadernillos.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s-ES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dirty="0"/>
              <a:t>      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42976C-A07D-4BEE-9906-6D6ED1432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59"/>
            <a:ext cx="1316182" cy="13161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D5135E-F53A-49A6-A08F-5C261CBBA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818" y="-16468"/>
            <a:ext cx="1316314" cy="139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0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4B5544E-5086-4B7C-8A49-E8FA68E1E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81" y="247458"/>
            <a:ext cx="10858437" cy="63630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C82FE4-414A-459F-A663-5D2515C8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360"/>
            <a:ext cx="9144000" cy="1170840"/>
          </a:xfrm>
        </p:spPr>
        <p:txBody>
          <a:bodyPr>
            <a:noAutofit/>
          </a:bodyPr>
          <a:lstStyle/>
          <a:p>
            <a:pPr algn="l"/>
            <a:r>
              <a:rPr lang="es-ES" sz="2000" dirty="0">
                <a:latin typeface="Better Together" panose="02000506000000020004" pitchFamily="2" charset="0"/>
              </a:rPr>
              <a:t>                                                                                   </a:t>
            </a:r>
            <a:br>
              <a:rPr lang="es-ES" sz="2000" dirty="0">
                <a:latin typeface="Better Together" panose="02000506000000020004" pitchFamily="2" charset="0"/>
              </a:rPr>
            </a:br>
            <a:r>
              <a:rPr lang="es-ES" sz="2000" dirty="0">
                <a:latin typeface="Better Together" panose="02000506000000020004" pitchFamily="2" charset="0"/>
              </a:rPr>
              <a:t>                         </a:t>
            </a:r>
            <a:r>
              <a:rPr lang="es-ES" sz="4000" dirty="0">
                <a:latin typeface="Better Together" panose="02000506000000020004" pitchFamily="2" charset="0"/>
              </a:rPr>
              <a:t>Invitación a Clase virtual</a:t>
            </a:r>
            <a:br>
              <a:rPr lang="es-ES" sz="2000" dirty="0"/>
            </a:br>
            <a:endParaRPr lang="es-CO" sz="2000" b="1" u="sng" dirty="0">
              <a:latin typeface="Bahnschrift Light Condensed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DE4FAC-2324-46B0-945F-6B1049661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074" y="1373559"/>
            <a:ext cx="11208327" cy="5236983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Está es una invitación a una actividad virtual, donde leeremos juntos Un bello cuento.</a:t>
            </a:r>
          </a:p>
          <a:p>
            <a:pPr algn="l"/>
            <a:r>
              <a:rPr lang="es-ES" dirty="0"/>
              <a:t>Fecha: Miércoles, 12 de agosto de 2020</a:t>
            </a:r>
          </a:p>
          <a:p>
            <a:pPr algn="l"/>
            <a:r>
              <a:rPr lang="es-ES" dirty="0"/>
              <a:t>Hora: 3:15 p.m.   </a:t>
            </a:r>
          </a:p>
          <a:p>
            <a:pPr algn="l"/>
            <a:r>
              <a:rPr lang="es-ES" dirty="0"/>
              <a:t>Lugar: Debes conectarte por la aplicación </a:t>
            </a:r>
            <a:r>
              <a:rPr lang="es-ES" dirty="0" err="1"/>
              <a:t>Meet</a:t>
            </a:r>
            <a:r>
              <a:rPr lang="es-ES" dirty="0"/>
              <a:t> con el siguiente enlace:</a:t>
            </a:r>
          </a:p>
          <a:p>
            <a:pPr algn="l"/>
            <a:r>
              <a:rPr lang="es-ES" dirty="0"/>
              <a:t>meet.google.com/</a:t>
            </a:r>
            <a:r>
              <a:rPr lang="es-ES" dirty="0" err="1"/>
              <a:t>phr-hkrs-esx</a:t>
            </a:r>
            <a:endParaRPr lang="es-ES" dirty="0"/>
          </a:p>
          <a:p>
            <a:pPr algn="l"/>
            <a:endParaRPr lang="es-ES" dirty="0"/>
          </a:p>
          <a:p>
            <a:pPr algn="l"/>
            <a:r>
              <a:rPr lang="es-ES" dirty="0"/>
              <a:t> 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42976C-A07D-4BEE-9906-6D6ED1432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038" y="48359"/>
            <a:ext cx="1316182" cy="13161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D5135E-F53A-49A6-A08F-5C261CBBA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11436"/>
            <a:ext cx="1316314" cy="13900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A3552D-CB0D-4D16-B957-E17B8E8EC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780" y="3429000"/>
            <a:ext cx="3809238" cy="3181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403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613</Words>
  <Application>Microsoft Office PowerPoint</Application>
  <PresentationFormat>Panorámica</PresentationFormat>
  <Paragraphs>58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Bahnschrift Light Condensed</vt:lpstr>
      <vt:lpstr>Better Together</vt:lpstr>
      <vt:lpstr>Calibri</vt:lpstr>
      <vt:lpstr>Calibri Light</vt:lpstr>
      <vt:lpstr>Wingdings</vt:lpstr>
      <vt:lpstr>Tema de Office</vt:lpstr>
      <vt:lpstr>           Feliz cumpleaños Bogotá                Actividades del 3 al 5 de agosto 2020 </vt:lpstr>
      <vt:lpstr>                      Feliz cumpleaños Bogotá Lunes 3 de agosto 2020</vt:lpstr>
      <vt:lpstr>                      Feliz cumpleaños Bogotá Lunes 3 de agosto 2020</vt:lpstr>
      <vt:lpstr>                      Feliz cumpleaños Bogotá Martes 4 de agosto 2020</vt:lpstr>
      <vt:lpstr>                      Feliz cumpleaños Bogotá Martes 4 de agosto 2020</vt:lpstr>
      <vt:lpstr>                      Feliz cumpleaños Bogotá Martes 4 de agosto 2020</vt:lpstr>
      <vt:lpstr>                      Feliz cumpleaños Bogotá Miércoles  5 de agosto 2020</vt:lpstr>
      <vt:lpstr>                                                                                     Feliz cumpleaños Bogotá Qué cosas debes tener en cuenta para subir las tareas a classroom?</vt:lpstr>
      <vt:lpstr>                                                                                                             Invitación a Clase virtual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Feliz cumpleaños Bogotá Actividades del 3 al 5 de agosto</dc:title>
  <dc:creator>GUIOVANNA</dc:creator>
  <cp:lastModifiedBy>GUIOVANNA</cp:lastModifiedBy>
  <cp:revision>18</cp:revision>
  <dcterms:created xsi:type="dcterms:W3CDTF">2020-08-03T15:49:13Z</dcterms:created>
  <dcterms:modified xsi:type="dcterms:W3CDTF">2020-08-09T05:48:10Z</dcterms:modified>
</cp:coreProperties>
</file>